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29/07/2016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29/07/2016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29/07/2016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29/07/2016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29/07/2016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29/07/2016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29/07/2016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29/07/2016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29/07/2016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 smtClean="0"/>
              <a:t>Spring</a:t>
            </a:r>
            <a:r>
              <a:rPr lang="fr-FR" dirty="0" smtClean="0"/>
              <a:t> &amp; Container Manufacturer</a:t>
            </a:r>
            <a:endParaRPr lang="fr-FR" dirty="0"/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</a:t>
            </a:r>
            <a:r>
              <a:rPr lang="fr-FR" sz="3200" dirty="0" err="1" smtClean="0">
                <a:solidFill>
                  <a:schemeClr val="bg1"/>
                </a:solidFill>
              </a:rPr>
              <a:t>factories</a:t>
            </a:r>
            <a:r>
              <a:rPr lang="fr-FR" sz="3200" dirty="0" smtClean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in </a:t>
            </a:r>
            <a:r>
              <a:rPr lang="fr-FR" sz="3200" dirty="0" err="1" smtClean="0">
                <a:solidFill>
                  <a:schemeClr val="bg1"/>
                </a:solidFill>
              </a:rPr>
              <a:t>northern</a:t>
            </a:r>
            <a:r>
              <a:rPr lang="fr-FR" sz="3200" dirty="0" smtClean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France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err="1" smtClean="0">
                <a:solidFill>
                  <a:schemeClr val="accent6"/>
                </a:solidFill>
              </a:rPr>
              <a:t>Spring</a:t>
            </a:r>
            <a:endParaRPr lang="fr-FR" sz="2800" b="1" dirty="0" smtClean="0">
              <a:solidFill>
                <a:schemeClr val="accent6"/>
              </a:solidFill>
            </a:endParaRPr>
          </a:p>
          <a:p>
            <a:pPr algn="ctr"/>
            <a:r>
              <a:rPr lang="fr-FR" sz="2800" b="1" dirty="0" err="1" smtClean="0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G</a:t>
            </a:r>
            <a:r>
              <a:rPr lang="fr-FR" b="1" dirty="0" smtClean="0">
                <a:solidFill>
                  <a:schemeClr val="accent6"/>
                </a:solidFill>
              </a:rPr>
              <a:t>roupe DMI </a:t>
            </a:r>
            <a:r>
              <a:rPr lang="fr-FR" b="1" dirty="0" err="1" smtClean="0">
                <a:solidFill>
                  <a:schemeClr val="accent6"/>
                </a:solidFill>
              </a:rPr>
              <a:t>side</a:t>
            </a:r>
            <a:r>
              <a:rPr lang="fr-FR" b="1" dirty="0" smtClean="0">
                <a:solidFill>
                  <a:schemeClr val="accent6"/>
                </a:solidFill>
              </a:rPr>
              <a:t> face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err="1" smtClean="0"/>
              <a:t>Annual</a:t>
            </a:r>
            <a:r>
              <a:rPr lang="fr-FR" dirty="0" smtClean="0"/>
              <a:t> Sales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</a:t>
            </a:r>
            <a:r>
              <a:rPr lang="fr-FR" dirty="0" smtClean="0"/>
              <a:t>€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</a:t>
            </a:r>
            <a:r>
              <a:rPr lang="fr-FR" sz="2400" dirty="0" err="1" smtClean="0"/>
              <a:t>Factories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Business Line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Automotive</a:t>
            </a:r>
            <a:endParaRPr lang="fr-FR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Electrical</a:t>
            </a:r>
            <a:endParaRPr lang="fr-FR" sz="2400" dirty="0" smtClean="0"/>
          </a:p>
          <a:p>
            <a:pPr algn="ctr"/>
            <a:r>
              <a:rPr lang="fr-FR" sz="2400" dirty="0" smtClean="0"/>
              <a:t>Equipment</a:t>
            </a:r>
            <a:endParaRPr lang="fr-FR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B</a:t>
            </a:r>
          </a:p>
          <a:p>
            <a:pPr algn="ctr"/>
            <a:r>
              <a:rPr lang="fr-FR" sz="2000" dirty="0" smtClean="0"/>
              <a:t>U</a:t>
            </a:r>
          </a:p>
          <a:p>
            <a:pPr algn="ctr"/>
            <a:r>
              <a:rPr lang="fr-FR" sz="2000" dirty="0" smtClean="0"/>
              <a:t>S</a:t>
            </a:r>
          </a:p>
          <a:p>
            <a:pPr algn="ctr"/>
            <a:r>
              <a:rPr lang="fr-FR" sz="2000" dirty="0" smtClean="0"/>
              <a:t>I</a:t>
            </a:r>
          </a:p>
          <a:p>
            <a:pPr algn="ctr"/>
            <a:r>
              <a:rPr lang="fr-FR" sz="2000" dirty="0" smtClean="0"/>
              <a:t>N</a:t>
            </a:r>
          </a:p>
          <a:p>
            <a:pPr algn="ctr"/>
            <a:r>
              <a:rPr lang="fr-FR" sz="2000" dirty="0" smtClean="0"/>
              <a:t>E</a:t>
            </a:r>
          </a:p>
          <a:p>
            <a:pPr algn="ctr"/>
            <a:r>
              <a:rPr lang="fr-FR" sz="2000" dirty="0" smtClean="0"/>
              <a:t>S</a:t>
            </a:r>
          </a:p>
          <a:p>
            <a:pPr algn="ctr"/>
            <a:r>
              <a:rPr lang="fr-FR" sz="2000" dirty="0" smtClean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 smtClean="0"/>
              <a:t>L</a:t>
            </a:r>
          </a:p>
          <a:p>
            <a:pPr algn="ctr"/>
            <a:r>
              <a:rPr lang="fr-FR" sz="2000" dirty="0" smtClean="0"/>
              <a:t>I</a:t>
            </a:r>
          </a:p>
          <a:p>
            <a:pPr algn="ctr"/>
            <a:r>
              <a:rPr lang="fr-FR" sz="2000" dirty="0" smtClean="0"/>
              <a:t>N</a:t>
            </a:r>
          </a:p>
          <a:p>
            <a:pPr algn="ctr"/>
            <a:r>
              <a:rPr lang="fr-FR" sz="2000" dirty="0"/>
              <a:t>E</a:t>
            </a:r>
            <a:endParaRPr lang="fr-FR" sz="2000" dirty="0"/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Home </a:t>
            </a:r>
            <a:r>
              <a:rPr lang="fr-FR" dirty="0" err="1" smtClean="0"/>
              <a:t>appliance</a:t>
            </a:r>
            <a:endParaRPr lang="fr-FR" dirty="0"/>
          </a:p>
          <a:p>
            <a:r>
              <a:rPr lang="fr-FR" dirty="0"/>
              <a:t>Textile</a:t>
            </a:r>
          </a:p>
          <a:p>
            <a:r>
              <a:rPr lang="fr-FR" dirty="0" smtClean="0"/>
              <a:t>Construction &amp; Public Works</a:t>
            </a:r>
            <a:endParaRPr lang="fr-FR" dirty="0"/>
          </a:p>
          <a:p>
            <a:r>
              <a:rPr lang="fr-FR" dirty="0" err="1" smtClean="0"/>
              <a:t>Fittings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Scope </a:t>
            </a:r>
            <a:r>
              <a:rPr lang="fr-FR" b="1" dirty="0" err="1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Car key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Steering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249290" y="138326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Gear</a:t>
            </a:r>
            <a:r>
              <a:rPr lang="fr-FR" dirty="0" smtClean="0"/>
              <a:t> shift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Brake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Door</a:t>
            </a:r>
            <a:r>
              <a:rPr lang="fr-FR" dirty="0" smtClean="0"/>
              <a:t> </a:t>
            </a:r>
            <a:r>
              <a:rPr lang="fr-FR" dirty="0" err="1" smtClean="0"/>
              <a:t>handle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551636" y="1723422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Iron</a:t>
            </a:r>
            <a:r>
              <a:rPr lang="fr-FR" dirty="0" smtClean="0"/>
              <a:t> buttons </a:t>
            </a:r>
            <a:r>
              <a:rPr lang="fr-FR" dirty="0" err="1" smtClean="0"/>
              <a:t>spring</a:t>
            </a:r>
            <a:endParaRPr lang="fr-FR" dirty="0" smtClean="0"/>
          </a:p>
        </p:txBody>
      </p:sp>
      <p:sp>
        <p:nvSpPr>
          <p:cNvPr id="21" name="ZoneTexte 20"/>
          <p:cNvSpPr txBox="1"/>
          <p:nvPr/>
        </p:nvSpPr>
        <p:spPr>
          <a:xfrm>
            <a:off x="1292752" y="2275875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Door</a:t>
            </a:r>
            <a:r>
              <a:rPr lang="fr-FR" dirty="0" smtClean="0"/>
              <a:t> </a:t>
            </a:r>
            <a:r>
              <a:rPr lang="fr-FR" dirty="0" err="1" smtClean="0"/>
              <a:t>handle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 err="1" smtClean="0">
                <a:solidFill>
                  <a:schemeClr val="accent6">
                    <a:lumMod val="75000"/>
                  </a:schemeClr>
                </a:solidFill>
              </a:rPr>
              <a:t>Products</a:t>
            </a:r>
            <a:r>
              <a:rPr lang="fr-FR" sz="4000" b="1" dirty="0" smtClean="0">
                <a:solidFill>
                  <a:schemeClr val="accent6">
                    <a:lumMod val="75000"/>
                  </a:schemeClr>
                </a:solidFill>
              </a:rPr>
              <a:t> Line</a:t>
            </a:r>
            <a:endParaRPr lang="fr-FR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Flat lead </a:t>
            </a:r>
            <a:r>
              <a:rPr lang="fr-FR" b="1" dirty="0" err="1" smtClean="0"/>
              <a:t>spring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Torsion </a:t>
            </a:r>
            <a:r>
              <a:rPr lang="fr-FR" b="1" dirty="0" err="1" smtClean="0"/>
              <a:t>Spring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Tension </a:t>
            </a:r>
            <a:r>
              <a:rPr lang="fr-FR" b="1" dirty="0" err="1" smtClean="0"/>
              <a:t>Spring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Compression </a:t>
            </a:r>
            <a:r>
              <a:rPr lang="fr-FR" b="1" dirty="0" err="1" smtClean="0"/>
              <a:t>Spring</a:t>
            </a:r>
            <a:endParaRPr lang="fr-FR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Formed</a:t>
            </a:r>
            <a:r>
              <a:rPr lang="fr-FR" b="1" dirty="0" smtClean="0"/>
              <a:t> </a:t>
            </a:r>
            <a:r>
              <a:rPr lang="fr-FR" b="1" dirty="0" err="1" smtClean="0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</a:t>
            </a:r>
            <a:r>
              <a:rPr lang="fr-FR" dirty="0" smtClean="0"/>
              <a:t>to </a:t>
            </a:r>
            <a:r>
              <a:rPr lang="fr-FR" dirty="0"/>
              <a:t>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</a:t>
            </a:r>
            <a:r>
              <a:rPr lang="fr-FR" dirty="0" smtClean="0"/>
              <a:t>to </a:t>
            </a:r>
            <a:r>
              <a:rPr lang="fr-FR" dirty="0"/>
              <a:t>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</a:t>
            </a:r>
            <a:r>
              <a:rPr lang="fr-FR" dirty="0" smtClean="0"/>
              <a:t>to </a:t>
            </a:r>
            <a:r>
              <a:rPr lang="fr-FR" dirty="0"/>
              <a:t>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Width</a:t>
            </a:r>
            <a:r>
              <a:rPr lang="fr-FR" dirty="0" smtClean="0"/>
              <a:t> </a:t>
            </a:r>
            <a:r>
              <a:rPr lang="fr-FR" dirty="0"/>
              <a:t>2 </a:t>
            </a:r>
            <a:r>
              <a:rPr lang="fr-FR" dirty="0" smtClean="0"/>
              <a:t>to </a:t>
            </a:r>
            <a:r>
              <a:rPr lang="fr-FR" dirty="0"/>
              <a:t>20 mm</a:t>
            </a:r>
          </a:p>
          <a:p>
            <a:pPr algn="ctr"/>
            <a:r>
              <a:rPr lang="fr-FR" dirty="0" err="1" smtClean="0"/>
              <a:t>Thickness</a:t>
            </a:r>
            <a:r>
              <a:rPr lang="fr-FR" dirty="0" smtClean="0"/>
              <a:t> </a:t>
            </a:r>
            <a:r>
              <a:rPr lang="fr-FR" dirty="0"/>
              <a:t>0,2 </a:t>
            </a:r>
            <a:r>
              <a:rPr lang="fr-FR" dirty="0" smtClean="0"/>
              <a:t>to </a:t>
            </a:r>
            <a:r>
              <a:rPr lang="fr-FR" dirty="0"/>
              <a:t>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</a:t>
            </a:r>
            <a:r>
              <a:rPr lang="fr-FR" dirty="0" smtClean="0"/>
              <a:t>to </a:t>
            </a:r>
            <a:r>
              <a:rPr lang="fr-FR" dirty="0"/>
              <a:t>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 smtClean="0">
                <a:solidFill>
                  <a:schemeClr val="bg1"/>
                </a:solidFill>
              </a:rPr>
              <a:t>springs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manufactured</a:t>
            </a:r>
            <a:r>
              <a:rPr lang="fr-FR" dirty="0" smtClean="0">
                <a:solidFill>
                  <a:schemeClr val="bg1"/>
                </a:solidFill>
              </a:rPr>
              <a:t> by </a:t>
            </a:r>
            <a:r>
              <a:rPr lang="fr-FR" dirty="0" err="1" smtClean="0">
                <a:solidFill>
                  <a:schemeClr val="bg1"/>
                </a:solidFill>
              </a:rPr>
              <a:t>days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Over 100 </a:t>
            </a:r>
            <a:r>
              <a:rPr lang="fr-FR" dirty="0" err="1" smtClean="0">
                <a:solidFill>
                  <a:schemeClr val="bg1"/>
                </a:solidFill>
              </a:rPr>
              <a:t>numerical</a:t>
            </a:r>
            <a:r>
              <a:rPr lang="fr-FR" dirty="0" smtClean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Numerical</a:t>
            </a:r>
            <a:r>
              <a:rPr lang="fr-FR" dirty="0" smtClean="0">
                <a:solidFill>
                  <a:schemeClr val="bg1"/>
                </a:solidFill>
              </a:rPr>
              <a:t> control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Worldwide exports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Phone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WebSite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 smtClean="0">
                <a:solidFill>
                  <a:schemeClr val="bg1"/>
                </a:solidFill>
              </a:rPr>
              <a:t>Phone </a:t>
            </a:r>
            <a:r>
              <a:rPr lang="fr-FR" dirty="0">
                <a:solidFill>
                  <a:schemeClr val="bg1"/>
                </a:solidFill>
              </a:rPr>
              <a:t>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WebSite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2984</TotalTime>
  <Words>232</Words>
  <Application>Microsoft Office PowerPoint</Application>
  <PresentationFormat>Grand écran</PresentationFormat>
  <Paragraphs>97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Groupe DMI side face</vt:lpstr>
      <vt:lpstr>Business Line</vt:lpstr>
      <vt:lpstr>Scope Example</vt:lpstr>
      <vt:lpstr>Products Line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70</cp:revision>
  <dcterms:created xsi:type="dcterms:W3CDTF">2016-07-06T09:53:50Z</dcterms:created>
  <dcterms:modified xsi:type="dcterms:W3CDTF">2016-07-29T15:17:23Z</dcterms:modified>
</cp:coreProperties>
</file>